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77" r:id="rId7"/>
    <p:sldId id="278" r:id="rId8"/>
    <p:sldId id="261" r:id="rId9"/>
    <p:sldId id="262" r:id="rId10"/>
    <p:sldId id="263" r:id="rId11"/>
    <p:sldId id="264" r:id="rId12"/>
    <p:sldId id="267" r:id="rId13"/>
    <p:sldId id="269" r:id="rId14"/>
    <p:sldId id="270" r:id="rId15"/>
    <p:sldId id="268" r:id="rId16"/>
    <p:sldId id="265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66100C-D0FD-46CF-B6D4-046240ACF5A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E834C-AFA1-4968-8367-2BFE98D076F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68CC8-993A-432E-B853-AF03C8918CF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EB7D5-0699-4D65-A862-0093900D81C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A1DDC7-B311-4D9E-B212-C186572701E3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41942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2ED63-A6DD-47B9-9BC1-FF0A2FF0F5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6EDE7-CF57-4B5B-A28E-EBA59E2F1FF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7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FA21B-B890-45B7-8964-87B8A75BC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5C1DF-BBF3-4DC9-A06B-DDC020C73E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AC1F0-25FB-4EBB-AA3B-3160549B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446B0-BA8A-4C7E-BC08-C5EF7DDD69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734F0-2FDF-4891-AA79-CC983EC55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D4C1E-A9C0-4352-8E99-FB4603C2CD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5811E-CE56-4516-B1BE-9D4B8BDB0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3D7AB-AD24-449A-AED7-3A00D9EAED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DD900-838F-413D-9E73-394EF447D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1F91A-72F6-4C0A-95F2-C65D8E9EA3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4D030-8F25-4403-BCE2-1CD9F20B2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D70B8-2407-401D-9299-F043863688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68418-B715-4AF5-A803-22626DFEB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B4AB38-5235-4C5F-B837-E089DC830E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DFFD9-FBBE-4EF0-A8A0-24CFC446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EB651-FC3C-4259-A9A6-7ED3A8F730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A1F2E-923A-4EE8-AC14-5356A0532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27C71-D415-4161-A7CE-E916DFB359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1659F-F726-4B8E-B5ED-2DE3FC9A9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B3A95-EA6B-4268-8432-368FE8CEA4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4BFA9-EE0B-4067-AFDD-44EB02572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5D083-6291-4DDD-9ED2-F3FE78EB5F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1B342-190A-4F90-AA28-4094DB79A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00BF7-39B5-40A0-97ED-D56C62E9B7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F8C25-A8B0-4DD3-81C9-163685047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64BE5-B5FF-4991-B3EB-C6ED659DC8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59AC7-E57D-401E-9398-8FAAF0A9D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6D6AB-2540-43CF-A205-89B2ACF47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B97D9-7292-4C83-A667-EADFA474B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8B7C9-A453-4324-8C9F-DE705672BE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03F87-D42B-4DA3-A7BC-C46F1DE36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6337B-46D5-49E8-AA11-E0A1DAE902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ABEA9-D4E0-4A04-899B-A64834C29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16D14-115E-48C7-B593-CB1C4EC1C4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2BCED-08F5-4180-8B3E-B3C336C5D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0EF71-5BB3-4A14-955A-941E6FF239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28B2E-9361-4E99-A812-BBEF0B35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D17B7-65E4-4A76-BBD9-FB32383037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F8596-DA28-40FF-9939-C3D4A39BE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BC7C2-9B56-460B-8F28-ACAAF72D3B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ED1B-0200-4101-908F-1E7E6B314B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33CDA-51A2-473C-839B-D4DB9357D8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DA71B-7826-4891-8706-6E286E7972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6EDD-C582-4CE8-ADAF-FBBFB65526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0D44-9807-4D79-B5F6-006C1B6E33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26F6A-3A7A-4667-8218-ABC8CCA3BF4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836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16AC-2A28-4167-B292-5C77ABF9E7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F4895-C8CA-454E-8695-34F81010B54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9F9F7-BE40-4F8C-9AD5-46812B129D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DF8A3-F5A3-486B-8A45-87BB8AC0AF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FE734-1A06-4AEE-B90A-060918FEA7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86F76B-D299-45A7-9315-BA952F8DC15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604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E98E4-8894-4ED2-84AE-F29B49D9DFB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7218D-1F3A-488F-A249-ED7EF113ACD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A455-81BC-443B-913C-9C2FE7D09A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BE46-CFE3-412B-89BA-27AC227CEA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4E331-7E0C-4B3A-B5AF-4C09B9B819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7E2B9C-6DD9-4A01-80F1-46A79C16341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177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8126-69C4-422B-B7A0-5A4A18293DE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1E4F-8C5D-421F-AC5E-B6070F1201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F0EF1-2EDE-4B0C-8AD2-6C542BC8A2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8F48-C4FB-4790-A80B-7ED11F4D34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E8256-97AB-4749-A9AE-EA1BBC0F1D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6345DF-4855-4027-B292-F22C60BEB13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422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81CE-F2BA-4658-A6F6-39A198412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E43DE-FAA6-4B43-8C87-1A8DD5DC5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30A3-CC6B-4254-8887-19698FA027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6371D-4007-4FAD-8C5E-CDAA2E8993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0104-44C7-4885-8264-2827844DAB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11724-4908-4779-A141-729AB59174E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309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6916-CAA3-4FD8-82D2-4779E212EE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D2377-F359-4669-AC37-3B07EE68DE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D74B6-1470-4B7F-8E1C-7AACF9E8BCC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09F7A-7884-43EC-8AAA-F6A0A17A21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94D3A-909F-4925-A267-4AF7E4AEB45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B3B58-1F5F-495E-9175-5F3B58C2FD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552F4-042D-4B4B-AD18-A9821B4E03A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287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AE0A-D314-4B0E-9C06-23BB574EB8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02E7-7883-4B1A-A12E-30D5287F2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347BD-638E-4F4E-8DD2-057E75A3A0E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BE3AC-FFDB-4699-ADEA-77D67F35435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EF37D-181D-4F75-B82D-A7A21598CB8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47579-45E6-400E-8A73-536FC52C7C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54841-BCA0-4A3D-BA4D-271CC30C2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AA726-C958-488A-A76E-5EDEBF904B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1F7D5-ECE5-4C57-82D4-7C3FB4163B0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520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20F9-3271-4098-AD8D-61DCF12F13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AAB74-DC96-4CC3-9743-C6AC5E36391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8935F-6428-4A13-8954-83075273E0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B5A48-F567-4CA7-A222-006976F503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167DD-65AA-4DF8-9462-A1301307AD9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00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A3595-665A-4E65-86C4-AF80ECE033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03938-4737-4CB4-A10C-C33C8E61FF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F3B0-E827-4A06-B082-39D2EBD2BE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F2A76F-CD2F-4FE8-A46E-5FA9B70C6E3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15348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DFA-8D53-41B7-B66A-8F5E0F58A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7F32-78DA-4E04-9CA1-FADCEA2D884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3E6B-1BD7-445E-B541-FA05CFA153C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65C4F-4C00-44FB-8648-49736A6055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74889-9C6C-4C13-B1B0-BF4DB84DCC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12A22-A99F-4503-804D-294860609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FE93CD-3D57-477F-9E41-9191A73372F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6984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CBEA-E55E-42DF-B585-7DC91BCDC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FCBE0-8877-4642-986C-30D17556BB6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09F11-F27C-4D1B-8DC4-732113D05D9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F279F-A858-4774-B4BF-7D49169FE7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27DB8-39BE-4F5B-91AE-22D8B04C21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142EE-3B1E-4824-8AB2-9E0687FF66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0899E8-EB45-407B-AEC1-66D2B2DCFFB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675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A37F3-9A48-4AE4-948F-FEEA435AF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DEB79-A570-4704-A6BB-3D277C072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9D9F-A41F-41E2-A785-1209BB0EDDE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3EBD-4FCF-4B50-A189-C2EB6147123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0F36-FDE5-4ABB-8C47-6B1D7778AE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CBC3337C-8C50-4221-98D3-84B92B8160BC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057B2-1FEA-404E-B610-1D015789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95E741-2796-4EA3-BF2B-932A8E4A98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1C458-9F1D-4D9A-A0CE-B3CFA94B1A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13B063-C1F3-46BA-BD85-CFFFDD1F2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 err="1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Arduino</a:t>
            </a: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 + </a:t>
            </a:r>
            <a:r>
              <a:rPr lang="el-GR" dirty="0" err="1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Transistor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Ένας φοβερός συνδυασμός ;)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22285-DA1A-498F-979D-2085828C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403" y="1069921"/>
            <a:ext cx="8562597" cy="476207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D631B-4DF2-4EA4-BAF0-D272F471E9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209239"/>
            <a:ext cx="9143643" cy="53427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2304A-7662-45C9-B125-81EB9B2A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990" t="4543" r="5834" b="4097"/>
          <a:stretch/>
        </p:blipFill>
        <p:spPr>
          <a:xfrm>
            <a:off x="1852297" y="1035951"/>
            <a:ext cx="5439403" cy="5700426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DCD4D14C-3BF4-4CF2-9C90-2EFC4D0B6F47}"/>
              </a:ext>
            </a:extLst>
          </p:cNvPr>
          <p:cNvSpPr txBox="1"/>
          <p:nvPr/>
        </p:nvSpPr>
        <p:spPr>
          <a:xfrm>
            <a:off x="1852298" y="121623"/>
            <a:ext cx="5439403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Κινητήρας Συνεχούς Ρεύματος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6B811BB-FF99-4D6C-907B-CC098CFC4B5F}"/>
              </a:ext>
            </a:extLst>
          </p:cNvPr>
          <p:cNvSpPr/>
          <p:nvPr/>
        </p:nvSpPr>
        <p:spPr>
          <a:xfrm>
            <a:off x="6933460" y="2450238"/>
            <a:ext cx="1793289" cy="1145219"/>
          </a:xfrm>
          <a:prstGeom prst="wedgeEllipseCallout">
            <a:avLst>
              <a:gd name="adj1" fmla="val -81188"/>
              <a:gd name="adj2" fmla="val 1676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Μόνιμοι</a:t>
            </a:r>
          </a:p>
          <a:p>
            <a:pPr algn="ctr"/>
            <a:r>
              <a:rPr lang="el-GR" dirty="0"/>
              <a:t>Μαγνήτες</a:t>
            </a:r>
          </a:p>
          <a:p>
            <a:pPr algn="ctr"/>
            <a:r>
              <a:rPr lang="el-GR" dirty="0"/>
              <a:t>(</a:t>
            </a:r>
            <a:r>
              <a:rPr lang="el-GR" dirty="0" err="1"/>
              <a:t>Στάτορας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601BBD8-2602-4EEC-9FE1-7331C6A624D9}"/>
              </a:ext>
            </a:extLst>
          </p:cNvPr>
          <p:cNvSpPr/>
          <p:nvPr/>
        </p:nvSpPr>
        <p:spPr>
          <a:xfrm>
            <a:off x="284084" y="2007834"/>
            <a:ext cx="2618913" cy="1145219"/>
          </a:xfrm>
          <a:prstGeom prst="wedgeEllipseCallout">
            <a:avLst>
              <a:gd name="adj1" fmla="val 87921"/>
              <a:gd name="adj2" fmla="val 260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Περιστρεφόμενο</a:t>
            </a:r>
          </a:p>
          <a:p>
            <a:pPr algn="ctr"/>
            <a:r>
              <a:rPr lang="el-GR" dirty="0"/>
              <a:t>μέρος</a:t>
            </a:r>
          </a:p>
          <a:p>
            <a:pPr algn="ctr"/>
            <a:r>
              <a:rPr lang="el-GR" dirty="0"/>
              <a:t>(</a:t>
            </a:r>
            <a:r>
              <a:rPr lang="el-GR" dirty="0" err="1"/>
              <a:t>Ρότορας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A870C4F-4482-483B-A729-2626F68788E5}"/>
              </a:ext>
            </a:extLst>
          </p:cNvPr>
          <p:cNvSpPr/>
          <p:nvPr/>
        </p:nvSpPr>
        <p:spPr>
          <a:xfrm>
            <a:off x="4839808" y="3886164"/>
            <a:ext cx="1729667" cy="805054"/>
          </a:xfrm>
          <a:prstGeom prst="wedgeEllipseCallout">
            <a:avLst>
              <a:gd name="adj1" fmla="val -78851"/>
              <a:gd name="adj2" fmla="val 12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Συλλέκτης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D570DC0-42A3-47BF-A384-231BE27B4B3D}"/>
              </a:ext>
            </a:extLst>
          </p:cNvPr>
          <p:cNvSpPr/>
          <p:nvPr/>
        </p:nvSpPr>
        <p:spPr>
          <a:xfrm>
            <a:off x="5276293" y="5485624"/>
            <a:ext cx="1729667" cy="805054"/>
          </a:xfrm>
          <a:prstGeom prst="wedgeEllipseCallout">
            <a:avLst>
              <a:gd name="adj1" fmla="val -78851"/>
              <a:gd name="adj2" fmla="val 1285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Ψήκτρες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2183E-AABC-4107-93F1-DF1EC6B300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5917" y="215999"/>
            <a:ext cx="7760878" cy="6407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82369-94AC-41E4-B3AE-9CD6AB92B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16001" r="4286" b="20736"/>
          <a:stretch/>
        </p:blipFill>
        <p:spPr>
          <a:xfrm>
            <a:off x="1167413" y="1678988"/>
            <a:ext cx="6809173" cy="4668545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005B9C76-E49F-46CB-B307-4769786D7885}"/>
              </a:ext>
            </a:extLst>
          </p:cNvPr>
          <p:cNvSpPr txBox="1"/>
          <p:nvPr/>
        </p:nvSpPr>
        <p:spPr>
          <a:xfrm>
            <a:off x="903301" y="370197"/>
            <a:ext cx="7337395" cy="7483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 err="1">
                <a:solidFill>
                  <a:srgbClr val="FFFFFF"/>
                </a:solidFill>
              </a:rPr>
              <a:t>Βηματικός</a:t>
            </a:r>
            <a:r>
              <a:rPr lang="el-GR" altLang="el-GR" sz="2800" dirty="0">
                <a:solidFill>
                  <a:srgbClr val="FFFFFF"/>
                </a:solidFill>
              </a:rPr>
              <a:t> Κινητήρας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6493F-83E7-44AB-951D-60E842229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1014919"/>
            <a:ext cx="8701201" cy="52189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506CF-8CE6-45F1-A94A-EECF20CB4354}"/>
              </a:ext>
            </a:extLst>
          </p:cNvPr>
          <p:cNvSpPr txBox="1"/>
          <p:nvPr/>
        </p:nvSpPr>
        <p:spPr>
          <a:xfrm>
            <a:off x="1223997" y="2247923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5188-8F5E-4218-A5B7-8D46EC5478A1}"/>
              </a:ext>
            </a:extLst>
          </p:cNvPr>
          <p:cNvSpPr txBox="1"/>
          <p:nvPr/>
        </p:nvSpPr>
        <p:spPr>
          <a:xfrm>
            <a:off x="1223997" y="4084276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F2644C0-FE32-4442-BD0C-14E450D77201}"/>
              </a:ext>
            </a:extLst>
          </p:cNvPr>
          <p:cNvSpPr/>
          <p:nvPr/>
        </p:nvSpPr>
        <p:spPr>
          <a:xfrm>
            <a:off x="4248000" y="1950917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6" y="f5"/>
                </a:moveTo>
                <a:lnTo>
                  <a:pt x="f5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8722" tIns="63724" rIns="108722" bIns="63724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B63FB-12BF-489C-BADE-8BFF60CE53FE}"/>
              </a:ext>
            </a:extLst>
          </p:cNvPr>
          <p:cNvSpPr/>
          <p:nvPr/>
        </p:nvSpPr>
        <p:spPr>
          <a:xfrm>
            <a:off x="8208001" y="4218922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6" y="f5"/>
                </a:moveTo>
                <a:lnTo>
                  <a:pt x="f5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8722" tIns="63724" rIns="108722" bIns="63724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AC75B-CC21-4D17-8E69-967A71FFDCE5}"/>
              </a:ext>
            </a:extLst>
          </p:cNvPr>
          <p:cNvSpPr txBox="1"/>
          <p:nvPr/>
        </p:nvSpPr>
        <p:spPr>
          <a:xfrm>
            <a:off x="5039999" y="2751922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FAFC9-999E-46DE-8326-7DB3F1326E9D}"/>
              </a:ext>
            </a:extLst>
          </p:cNvPr>
          <p:cNvSpPr txBox="1"/>
          <p:nvPr/>
        </p:nvSpPr>
        <p:spPr>
          <a:xfrm>
            <a:off x="7272003" y="2670925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565601-FB17-436C-9BEC-6644FAB77A1C}"/>
              </a:ext>
            </a:extLst>
          </p:cNvPr>
          <p:cNvSpPr/>
          <p:nvPr/>
        </p:nvSpPr>
        <p:spPr>
          <a:xfrm>
            <a:off x="4248000" y="4218922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9078" tIns="64081" rIns="109078" bIns="6408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2CD8D7-9201-4431-82E6-7E57A4B516B6}"/>
              </a:ext>
            </a:extLst>
          </p:cNvPr>
          <p:cNvSpPr/>
          <p:nvPr/>
        </p:nvSpPr>
        <p:spPr>
          <a:xfrm>
            <a:off x="8208001" y="1914917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9078" tIns="64081" rIns="109078" bIns="6408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E2723-C19A-4DFA-B445-8EBBEEB6D147}"/>
              </a:ext>
            </a:extLst>
          </p:cNvPr>
          <p:cNvSpPr txBox="1"/>
          <p:nvPr/>
        </p:nvSpPr>
        <p:spPr>
          <a:xfrm>
            <a:off x="5039999" y="3411077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8DF13-BFAD-4FDF-9E28-4115618445C8}"/>
              </a:ext>
            </a:extLst>
          </p:cNvPr>
          <p:cNvSpPr txBox="1"/>
          <p:nvPr/>
        </p:nvSpPr>
        <p:spPr>
          <a:xfrm>
            <a:off x="7272003" y="3462923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1060ABE9-0F28-4014-B33C-5E54B3007B5F}"/>
              </a:ext>
            </a:extLst>
          </p:cNvPr>
          <p:cNvSpPr txBox="1"/>
          <p:nvPr/>
        </p:nvSpPr>
        <p:spPr>
          <a:xfrm>
            <a:off x="897901" y="69528"/>
            <a:ext cx="7337395" cy="7483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 err="1">
                <a:solidFill>
                  <a:srgbClr val="FFFFFF"/>
                </a:solidFill>
              </a:rPr>
              <a:t>Βηματικός</a:t>
            </a:r>
            <a:r>
              <a:rPr lang="el-GR" altLang="el-GR" sz="2800" dirty="0">
                <a:solidFill>
                  <a:srgbClr val="FFFFFF"/>
                </a:solidFill>
              </a:rPr>
              <a:t> Κινητήρας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9CA9D-6888-473D-BF79-26D1B927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4" y="719998"/>
            <a:ext cx="4838401" cy="6028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2665F-A6BB-4C73-B4F9-DFBCD5959F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0955" y="359999"/>
            <a:ext cx="7799036" cy="6146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80DE3-86AC-49CC-9E69-E222BE69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01399" y="215999"/>
            <a:ext cx="5214603" cy="64519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6A8AF-2C8E-496B-9AB1-A4404997A1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37482" y="503998"/>
            <a:ext cx="6914519" cy="5471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ACDAA-C6B4-4CC1-9AF2-32FDFEB8D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7068" r="52657"/>
          <a:stretch/>
        </p:blipFill>
        <p:spPr>
          <a:xfrm>
            <a:off x="1038688" y="737994"/>
            <a:ext cx="1464816" cy="36381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7BE07-0384-4582-9B6E-3F4BA3B9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8083" y="4680874"/>
            <a:ext cx="2980797" cy="13237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401C5F-BB2C-4ADF-849B-94A2788AA18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8880" y="687701"/>
            <a:ext cx="5251316" cy="52513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98D07-F8D6-41B9-AF5C-C8B4F2B524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295997"/>
            <a:ext cx="9143643" cy="48722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74A7F-5C08-42D3-888A-D7430FE88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722" y="1079997"/>
            <a:ext cx="8747278" cy="52023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A70542-ED8A-468D-ABD4-64F916B5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4158" y="791998"/>
            <a:ext cx="5081037" cy="575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9B307-7436-4D0C-99E0-FB7428C579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8" y="719998"/>
            <a:ext cx="8283961" cy="5399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BB091-960F-484F-9E93-B2EEF90F4A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7318" y="720749"/>
            <a:ext cx="7989364" cy="54165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D42094E-E97B-408B-A418-EFD329BD3F0A}"/>
              </a:ext>
            </a:extLst>
          </p:cNvPr>
          <p:cNvSpPr/>
          <p:nvPr/>
        </p:nvSpPr>
        <p:spPr>
          <a:xfrm>
            <a:off x="550413" y="603677"/>
            <a:ext cx="8105314" cy="5516319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20969-E94B-4ADC-867E-C88A11DD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761" y="1007997"/>
            <a:ext cx="9160203" cy="5111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9246E-FF70-433D-9BBB-3A278BCA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8" y="201522"/>
            <a:ext cx="7594064" cy="6454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4C15B2-692B-4DC7-AF4A-3BAAC561F3D9}"/>
              </a:ext>
            </a:extLst>
          </p:cNvPr>
          <p:cNvSpPr/>
          <p:nvPr/>
        </p:nvSpPr>
        <p:spPr>
          <a:xfrm>
            <a:off x="4083728" y="5637320"/>
            <a:ext cx="4285304" cy="1019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75B48A05-EBC9-4C47-B433-E01DE32D78BE}"/>
              </a:ext>
            </a:extLst>
          </p:cNvPr>
          <p:cNvSpPr txBox="1"/>
          <p:nvPr/>
        </p:nvSpPr>
        <p:spPr>
          <a:xfrm>
            <a:off x="774966" y="201522"/>
            <a:ext cx="7594065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BC547 Transistor NPN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5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E9562-4DFE-487D-93AB-450E5035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" y="201600"/>
            <a:ext cx="7593882" cy="645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D4F6F8-3C88-4126-844D-4BF8E0481979}"/>
              </a:ext>
            </a:extLst>
          </p:cNvPr>
          <p:cNvSpPr/>
          <p:nvPr/>
        </p:nvSpPr>
        <p:spPr>
          <a:xfrm>
            <a:off x="4083728" y="5690586"/>
            <a:ext cx="4285304" cy="965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B18437E4-1BE8-4FF7-A59D-925E74843495}"/>
              </a:ext>
            </a:extLst>
          </p:cNvPr>
          <p:cNvSpPr txBox="1"/>
          <p:nvPr/>
        </p:nvSpPr>
        <p:spPr>
          <a:xfrm>
            <a:off x="774966" y="201522"/>
            <a:ext cx="7594065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BC557 Transistor PNP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13B9B-BEA1-44CC-8C2C-3E57552C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8837" y="647998"/>
            <a:ext cx="6869155" cy="5543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6179F0-626C-4FEF-86E7-4423308C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1678" y="959763"/>
            <a:ext cx="8410322" cy="48002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53</Words>
  <Application>Microsoft Office PowerPoint</Application>
  <PresentationFormat>On-screen Show (4:3)</PresentationFormat>
  <Paragraphs>22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38</cp:revision>
  <dcterms:created xsi:type="dcterms:W3CDTF">2015-11-18T00:35:39Z</dcterms:created>
  <dcterms:modified xsi:type="dcterms:W3CDTF">2020-03-04T11:50:04Z</dcterms:modified>
</cp:coreProperties>
</file>